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3" r:id="rId2"/>
    <p:sldId id="257" r:id="rId3"/>
    <p:sldId id="259" r:id="rId4"/>
    <p:sldId id="26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61714"/>
            <a:ext cx="7772400" cy="86994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7828"/>
            <a:ext cx="6400800" cy="618327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72513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7754-CEFF-6F47-87A7-0DF1EA795E67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A95D2-0963-5F4F-A8B7-5FB549CE22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000" kern="1200">
          <a:solidFill>
            <a:srgbClr val="80000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rgbClr val="8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rgbClr val="8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7828"/>
            <a:ext cx="6400800" cy="95484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Common Expectations: P. E. A. </a:t>
            </a:r>
            <a:r>
              <a:rPr lang="en-US" b="1" dirty="0" smtClean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mtClean="0">
                <a:solidFill>
                  <a:schemeClr val="bg1"/>
                </a:solidFill>
              </a:rPr>
              <a:t>Today’s Focus: </a:t>
            </a:r>
            <a:r>
              <a:rPr lang="en-US" b="1" smtClean="0">
                <a:solidFill>
                  <a:schemeClr val="bg1"/>
                </a:solidFill>
              </a:rPr>
              <a:t>C </a:t>
            </a:r>
            <a:r>
              <a:rPr lang="en-US" b="1" dirty="0" smtClean="0">
                <a:solidFill>
                  <a:schemeClr val="bg1"/>
                </a:solidFill>
              </a:rPr>
              <a:t>- Connected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03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448"/>
            <a:ext cx="5725130" cy="1175657"/>
          </a:xfrm>
        </p:spPr>
        <p:txBody>
          <a:bodyPr>
            <a:normAutofit fontScale="90000"/>
          </a:bodyPr>
          <a:lstStyle/>
          <a:p>
            <a:r>
              <a:rPr lang="en-US" smtClean="0"/>
              <a:t>Team Building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83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Oftentimes in life, we need to be able to work effectively with others.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Just as in sports, each member of a team brings value.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Today you will work in teams to try to </a:t>
            </a:r>
            <a:r>
              <a:rPr lang="en-US" b="1" i="1" dirty="0" smtClean="0"/>
              <a:t>survive the desert</a:t>
            </a:r>
            <a:r>
              <a:rPr lang="en-US" dirty="0" smtClean="0"/>
              <a:t>!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There are no wrong answers to this activity!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9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Work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531"/>
            <a:ext cx="8229600" cy="517583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What are some things to keep in mind when working in teams?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Everyone has a voice.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Respect!  It’s okay to disagree, but do so respectfully.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It impossible to really listen to more than one person talk.  Take turns giving your opinion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Have fun and be creative!  Each group will share at the end of class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6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Your teacher will divide you into groups of 4-5 students.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As a class, read the scenario and the items to ensure everyone has a clear understanding.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Spend about 10 minutes ranking the items and making a plan for survival.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Each group share out.</a:t>
            </a:r>
          </a:p>
        </p:txBody>
      </p:sp>
    </p:spTree>
    <p:extLst>
      <p:ext uri="{BB962C8B-B14F-4D97-AF65-F5344CB8AC3E}">
        <p14:creationId xmlns:p14="http://schemas.microsoft.com/office/powerpoint/2010/main" val="151509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How did it feel to work as part of a team?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What was necessary to come to consensus (an agreement)?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How did you work through disagreements?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Working with others allows you to connect and build on others’ strengths.  Everyone has something to contribute!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10186"/>
      </p:ext>
    </p:extLst>
  </p:cSld>
  <p:clrMapOvr>
    <a:masterClrMapping/>
  </p:clrMapOvr>
</p:sld>
</file>

<file path=ppt/theme/theme1.xml><?xml version="1.0" encoding="utf-8"?>
<a:theme xmlns:a="http://schemas.openxmlformats.org/drawingml/2006/main" name="Fulton White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Fulton White.thmx</Template>
  <TotalTime>4278</TotalTime>
  <Words>242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Corbel</vt:lpstr>
      <vt:lpstr>Mangal</vt:lpstr>
      <vt:lpstr>Wingdings</vt:lpstr>
      <vt:lpstr>Arial</vt:lpstr>
      <vt:lpstr>Fulton White</vt:lpstr>
      <vt:lpstr>Team Building</vt:lpstr>
      <vt:lpstr>Team Building Activity</vt:lpstr>
      <vt:lpstr>Team Work Basics</vt:lpstr>
      <vt:lpstr>Your Task…</vt:lpstr>
      <vt:lpstr>Reflect</vt:lpstr>
    </vt:vector>
  </TitlesOfParts>
  <Company>Fulton High School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Meeting </dc:title>
  <dc:creator>Rob Speas</dc:creator>
  <cp:lastModifiedBy>BEVIN GRESHAM</cp:lastModifiedBy>
  <cp:revision>45</cp:revision>
  <dcterms:created xsi:type="dcterms:W3CDTF">2018-01-30T22:45:18Z</dcterms:created>
  <dcterms:modified xsi:type="dcterms:W3CDTF">2018-08-07T15:35:37Z</dcterms:modified>
</cp:coreProperties>
</file>